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</p:sldIdLst>
  <p:sldSz cx="7559675" cy="1069149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79" d="100"/>
          <a:sy n="79" d="100"/>
        </p:scale>
        <p:origin x="35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93372-E9C7-694B-83D2-C41869F1326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56049-2A16-A24D-9C97-1440BCCAEA0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9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9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9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9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9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9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9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9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9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9" y="68"/>
            <a:ext cx="7559772" cy="10691677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0" y="6316133"/>
            <a:ext cx="7560129" cy="1783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kumimoji="1" lang="en-US" altLang="zh-CN" sz="1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 rot="10800000">
            <a:off x="0" y="2601611"/>
            <a:ext cx="7560129" cy="1783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kumimoji="1" lang="en-US" altLang="zh-CN" sz="1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</Words>
  <Application>WPS 演示</Application>
  <PresentationFormat>自定义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汉仪旗黑</vt:lpstr>
      <vt:lpstr>PoppinsRegular</vt:lpstr>
      <vt:lpstr>Thonburi</vt:lpstr>
      <vt:lpstr>宋体</vt:lpstr>
      <vt:lpstr>Arial Unicode MS</vt:lpstr>
      <vt:lpstr>等线 Light</vt:lpstr>
      <vt:lpstr>苹方-简</vt:lpstr>
      <vt:lpstr>Calibri Light</vt:lpstr>
      <vt:lpstr>Helvetica Neue</vt:lpstr>
      <vt:lpstr>等线</vt:lpstr>
      <vt:lpstr>Calibri</vt:lpstr>
      <vt:lpstr>宋体-简</vt:lpstr>
      <vt:lpstr>PoppinsRegular</vt:lpstr>
      <vt:lpstr>微软雅黑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yiheyin</cp:lastModifiedBy>
  <cp:revision>5</cp:revision>
  <dcterms:created xsi:type="dcterms:W3CDTF">2025-02-18T08:06:32Z</dcterms:created>
  <dcterms:modified xsi:type="dcterms:W3CDTF">2025-02-18T08:06:32Z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4358BBF62558F6D6883FB467C3B9527C_43</vt:lpwstr>
  </property>
  <property fmtid="{D5CDD505-2E9C-101B-9397-08002B2CF9AE}" pid="3" name="KSOProductBuildVer">
    <vt:lpwstr>2052-7.2.0.8943</vt:lpwstr>
  </property>
</Properties>
</file>